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950" r:id="rId2"/>
    <p:sldId id="1090" r:id="rId3"/>
    <p:sldId id="1111" r:id="rId4"/>
    <p:sldId id="1112" r:id="rId5"/>
    <p:sldId id="1113" r:id="rId6"/>
    <p:sldId id="1114" r:id="rId7"/>
    <p:sldId id="1115" r:id="rId8"/>
    <p:sldId id="1117" r:id="rId9"/>
    <p:sldId id="1116" r:id="rId10"/>
    <p:sldId id="1059" r:id="rId11"/>
    <p:sldId id="1055" r:id="rId12"/>
    <p:sldId id="518" r:id="rId13"/>
    <p:sldId id="520" r:id="rId14"/>
    <p:sldId id="521" r:id="rId15"/>
    <p:sldId id="522" r:id="rId16"/>
    <p:sldId id="523" r:id="rId17"/>
    <p:sldId id="524" r:id="rId18"/>
    <p:sldId id="525" r:id="rId19"/>
    <p:sldId id="1109" r:id="rId20"/>
    <p:sldId id="675" r:id="rId21"/>
    <p:sldId id="581" r:id="rId22"/>
    <p:sldId id="650" r:id="rId23"/>
    <p:sldId id="582" r:id="rId24"/>
    <p:sldId id="501" r:id="rId25"/>
    <p:sldId id="1056" r:id="rId26"/>
    <p:sldId id="606" r:id="rId27"/>
    <p:sldId id="447" r:id="rId28"/>
    <p:sldId id="448" r:id="rId29"/>
    <p:sldId id="449" r:id="rId30"/>
    <p:sldId id="450" r:id="rId31"/>
    <p:sldId id="572" r:id="rId32"/>
    <p:sldId id="573" r:id="rId33"/>
    <p:sldId id="574" r:id="rId34"/>
    <p:sldId id="545" r:id="rId35"/>
    <p:sldId id="546" r:id="rId36"/>
    <p:sldId id="547" r:id="rId37"/>
    <p:sldId id="548" r:id="rId38"/>
    <p:sldId id="1110" r:id="rId39"/>
    <p:sldId id="608" r:id="rId40"/>
    <p:sldId id="719" r:id="rId41"/>
    <p:sldId id="720" r:id="rId42"/>
    <p:sldId id="721" r:id="rId43"/>
    <p:sldId id="722" r:id="rId44"/>
    <p:sldId id="724" r:id="rId45"/>
    <p:sldId id="723" r:id="rId46"/>
    <p:sldId id="627" r:id="rId47"/>
    <p:sldId id="954" r:id="rId48"/>
    <p:sldId id="1010" r:id="rId49"/>
    <p:sldId id="1043" r:id="rId50"/>
    <p:sldId id="1092" r:id="rId51"/>
    <p:sldId id="1084" r:id="rId52"/>
    <p:sldId id="94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1" autoAdjust="0"/>
    <p:restoredTop sz="82272" autoAdjust="0"/>
  </p:normalViewPr>
  <p:slideViewPr>
    <p:cSldViewPr>
      <p:cViewPr varScale="1">
        <p:scale>
          <a:sx n="92" d="100"/>
          <a:sy n="92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87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8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1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31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0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4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13/01/2024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14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 January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FECT PRAISE. Praise the Lord dear Saint. The Lord is… | by Rogers  Kisambira | Medium">
            <a:extLst>
              <a:ext uri="{FF2B5EF4-FFF2-40B4-BE49-F238E27FC236}">
                <a16:creationId xmlns:a16="http://schemas.microsoft.com/office/drawing/2014/main" id="{03530199-C205-5889-140C-73EE934F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4400" b="0" i="0" dirty="0">
                <a:solidFill>
                  <a:srgbClr val="00A3E0"/>
                </a:solidFill>
                <a:effectLst/>
                <a:latin typeface="akagi_probook"/>
              </a:rPr>
              <a:t>Turn It Up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6621485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Andy Harrison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2012 </a:t>
            </a:r>
            <a:r>
              <a:rPr lang="en-GB" sz="1200" dirty="0" err="1">
                <a:solidFill>
                  <a:schemeClr val="bg1"/>
                </a:solidFill>
              </a:rPr>
              <a:t>Planetshakers</a:t>
            </a:r>
            <a:r>
              <a:rPr lang="en-GB" sz="1200" dirty="0">
                <a:solidFill>
                  <a:schemeClr val="bg1"/>
                </a:solidFill>
              </a:rPr>
              <a:t> Ministries Int. Inc. (Admin. by Song Solutions www.songsolutions.org)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94038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are here as we lift You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Be enthroned over everything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seated in our praise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217563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This is prophetic I can feel it in the air</a:t>
            </a:r>
          </a:p>
          <a:p>
            <a:r>
              <a:rPr lang="en-GB" sz="4000" dirty="0">
                <a:solidFill>
                  <a:schemeClr val="bg1"/>
                </a:solidFill>
              </a:rPr>
              <a:t>We lift our praise and You change the atmosphere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With hearts open now everybody singing out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(Oh)</a:t>
            </a:r>
          </a:p>
          <a:p>
            <a:r>
              <a:rPr lang="en-GB" sz="4000" dirty="0">
                <a:solidFill>
                  <a:schemeClr val="bg1"/>
                </a:solidFill>
              </a:rPr>
              <a:t>(I am free)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98948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Turn it up this sound of praise</a:t>
            </a:r>
          </a:p>
          <a:p>
            <a:r>
              <a:rPr lang="en-GB" sz="4000" dirty="0">
                <a:solidFill>
                  <a:schemeClr val="bg1"/>
                </a:solidFill>
              </a:rPr>
              <a:t>Make it louder than any other</a:t>
            </a:r>
          </a:p>
          <a:p>
            <a:r>
              <a:rPr lang="en-GB" sz="4000" dirty="0">
                <a:solidFill>
                  <a:schemeClr val="bg1"/>
                </a:solidFill>
              </a:rPr>
              <a:t>Lift Him up and shout His name over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63252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As we praise I can feel the change</a:t>
            </a:r>
          </a:p>
          <a:p>
            <a:r>
              <a:rPr lang="en-GB" sz="4000" dirty="0">
                <a:solidFill>
                  <a:schemeClr val="bg1"/>
                </a:solidFill>
              </a:rPr>
              <a:t>As Your presence now invades</a:t>
            </a:r>
          </a:p>
          <a:p>
            <a:r>
              <a:rPr lang="en-GB" sz="4000" dirty="0">
                <a:solidFill>
                  <a:schemeClr val="bg1"/>
                </a:solidFill>
              </a:rPr>
              <a:t>Hear the sound of the broken chains</a:t>
            </a:r>
          </a:p>
          <a:p>
            <a:r>
              <a:rPr lang="en-GB" sz="4000" dirty="0">
                <a:solidFill>
                  <a:schemeClr val="bg1"/>
                </a:solidFill>
              </a:rPr>
              <a:t>Prison doors are giving 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9419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Our praise goes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Your rain comes down</a:t>
            </a:r>
          </a:p>
          <a:p>
            <a:r>
              <a:rPr lang="en-GB" sz="40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44412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With shouts of praise we celebrate</a:t>
            </a:r>
          </a:p>
          <a:p>
            <a:r>
              <a:rPr lang="en-GB" sz="4000" dirty="0">
                <a:solidFill>
                  <a:schemeClr val="bg1"/>
                </a:solidFill>
              </a:rPr>
              <a:t>King of glory enter in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are riding on our praise oh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258718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1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ctric - 3 Minute Countdown">
            <a:hlinkClick r:id="" action="ppaction://media"/>
            <a:extLst>
              <a:ext uri="{FF2B5EF4-FFF2-40B4-BE49-F238E27FC236}">
                <a16:creationId xmlns:a16="http://schemas.microsoft.com/office/drawing/2014/main" id="{261B41C3-5AC4-688F-F4CD-69E289A24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6601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955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6600" dirty="0">
              <a:solidFill>
                <a:srgbClr val="00A3E0"/>
              </a:solidFill>
              <a:latin typeface="akagi_probook"/>
            </a:endParaRPr>
          </a:p>
          <a:p>
            <a:r>
              <a:rPr lang="en-GB" sz="6600" dirty="0">
                <a:solidFill>
                  <a:srgbClr val="00A3E0"/>
                </a:solidFill>
                <a:latin typeface="akagi_probook"/>
              </a:rPr>
              <a:t>Goodness Of God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Song # 7117726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Ben Fielding | Brian Johnson | Ed Cash | Jason Ingram | Jenn Johnson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2018 Capitol CMG Paragon (Admin. by Capitol CMG Publishing)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Fellow Ships Music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So Essential Tunes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SHOUT! Music Publishing Australia (Admin. by SHOUT! Music Publishing UK)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221486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620688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Oh Your mercy never fails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my days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been held in Your hands</a:t>
            </a:r>
          </a:p>
          <a:p>
            <a:r>
              <a:rPr lang="en-GB" sz="4400" dirty="0">
                <a:solidFill>
                  <a:schemeClr val="bg1"/>
                </a:solidFill>
              </a:rPr>
              <a:t>From the moment that I wake up</a:t>
            </a:r>
          </a:p>
          <a:p>
            <a:r>
              <a:rPr lang="en-GB" sz="4400" dirty="0">
                <a:solidFill>
                  <a:schemeClr val="bg1"/>
                </a:solidFill>
              </a:rPr>
              <a:t>Until I lay my head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2508534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All my life You have been faithful</a:t>
            </a:r>
          </a:p>
          <a:p>
            <a:r>
              <a:rPr lang="en-GB" sz="5000" dirty="0">
                <a:solidFill>
                  <a:schemeClr val="bg1"/>
                </a:solidFill>
              </a:rPr>
              <a:t>All my life You have been so </a:t>
            </a:r>
            <a:r>
              <a:rPr lang="en-GB" sz="5000" dirty="0" err="1">
                <a:solidFill>
                  <a:schemeClr val="bg1"/>
                </a:solidFill>
              </a:rPr>
              <a:t>so</a:t>
            </a:r>
            <a:r>
              <a:rPr lang="en-GB" sz="5000" dirty="0">
                <a:solidFill>
                  <a:schemeClr val="bg1"/>
                </a:solidFill>
              </a:rPr>
              <a:t> good</a:t>
            </a:r>
          </a:p>
          <a:p>
            <a:r>
              <a:rPr lang="en-GB" sz="5000" dirty="0">
                <a:solidFill>
                  <a:schemeClr val="bg1"/>
                </a:solidFill>
              </a:rPr>
              <a:t>With every breath that I am able</a:t>
            </a:r>
          </a:p>
          <a:p>
            <a:r>
              <a:rPr lang="en-GB" sz="5000" dirty="0">
                <a:solidFill>
                  <a:schemeClr val="bg1"/>
                </a:solidFill>
              </a:rPr>
              <a:t>I will sing of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85956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Your voice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have led me through the fire</a:t>
            </a:r>
          </a:p>
          <a:p>
            <a:r>
              <a:rPr lang="en-GB" sz="4400" dirty="0">
                <a:solidFill>
                  <a:schemeClr val="bg1"/>
                </a:solidFill>
              </a:rPr>
              <a:t>In darkest night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close like no other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father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I've known You as a friend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have lived in the goodness of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1898522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263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dirty="0">
                <a:solidFill>
                  <a:schemeClr val="bg1"/>
                </a:solidFill>
              </a:rPr>
              <a:t>It’s running after me</a:t>
            </a:r>
          </a:p>
          <a:p>
            <a:r>
              <a:rPr lang="en-GB" dirty="0">
                <a:solidFill>
                  <a:schemeClr val="bg1"/>
                </a:solidFill>
              </a:rPr>
              <a:t>With my life laid down</a:t>
            </a:r>
          </a:p>
          <a:p>
            <a:r>
              <a:rPr lang="en-GB" dirty="0">
                <a:solidFill>
                  <a:schemeClr val="bg1"/>
                </a:solidFill>
              </a:rPr>
              <a:t>I’m surrendered now</a:t>
            </a:r>
          </a:p>
          <a:p>
            <a:r>
              <a:rPr lang="en-GB" dirty="0">
                <a:solidFill>
                  <a:schemeClr val="bg1"/>
                </a:solidFill>
              </a:rPr>
              <a:t>I give You everything</a:t>
            </a:r>
          </a:p>
          <a:p>
            <a:r>
              <a:rPr lang="en-GB" dirty="0">
                <a:solidFill>
                  <a:schemeClr val="bg1"/>
                </a:solidFill>
              </a:rPr>
              <a:t>Your goodness is running after</a:t>
            </a:r>
          </a:p>
          <a:p>
            <a:r>
              <a:rPr lang="en-GB" dirty="0">
                <a:solidFill>
                  <a:schemeClr val="bg1"/>
                </a:solidFill>
              </a:rPr>
              <a:t>It's running after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857765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50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Million Little Miracles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7171580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Brandon Lake | Chris Brown | Steven Furtick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2021 Music by Elevation Worship Publishing (Admin. by Essential Music Publishing LLC)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Bethel Music Publishing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Brandon Lake Music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Maverick City Publishing Worldwide (Admin. by Song Solutions)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5754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147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All my life I've been carried by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Don't ask me how </a:t>
            </a:r>
            <a:r>
              <a:rPr lang="en-GB" sz="3600" dirty="0" err="1">
                <a:solidFill>
                  <a:schemeClr val="bg1"/>
                </a:solidFill>
              </a:rPr>
              <a:t>'cause</a:t>
            </a:r>
            <a:r>
              <a:rPr lang="en-GB" sz="3600" dirty="0">
                <a:solidFill>
                  <a:schemeClr val="bg1"/>
                </a:solidFill>
              </a:rPr>
              <a:t> I can't explain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nothing short of a miracle I'm here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I've got some blessings that I don't deserve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I've got some scars but that's how you learn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It's nothing short of a miracle I'm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1/7</a:t>
            </a:r>
          </a:p>
        </p:txBody>
      </p:sp>
    </p:spTree>
    <p:extLst>
      <p:ext uri="{BB962C8B-B14F-4D97-AF65-F5344CB8AC3E}">
        <p14:creationId xmlns:p14="http://schemas.microsoft.com/office/powerpoint/2010/main" val="159684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908720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think it over and it doesn't add up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2192860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908720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74699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9C3D-9620-56F9-9BB0-6323E26B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88DA-68FE-366E-3E80-CB6D8D769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67D1C-FAE4-76D4-4E46-8CB1E699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3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836712"/>
            <a:ext cx="8856984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You held me steady so I wouldn't give up</a:t>
            </a:r>
          </a:p>
          <a:p>
            <a:r>
              <a:rPr lang="en-GB" sz="4000" dirty="0">
                <a:solidFill>
                  <a:schemeClr val="bg1"/>
                </a:solidFill>
              </a:rPr>
              <a:t>You opened doors that nobody could shut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  <a:br>
              <a:rPr lang="en-GB" sz="4000" dirty="0">
                <a:solidFill>
                  <a:schemeClr val="bg1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with an open heart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</a:t>
            </a:r>
            <a:r>
              <a:rPr lang="en-GB" sz="4000" dirty="0" err="1">
                <a:solidFill>
                  <a:schemeClr val="bg1"/>
                </a:solidFill>
              </a:rPr>
              <a:t>wanna</a:t>
            </a:r>
            <a:r>
              <a:rPr lang="en-GB" sz="4000" dirty="0">
                <a:solidFill>
                  <a:schemeClr val="bg1"/>
                </a:solidFill>
              </a:rPr>
              <a:t> live like I know who You are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hope I never get over what You've done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728562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It's not coincidence and it's not luck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know it comes from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175927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(I've got) 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A million little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Miracles on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Count your miracles</a:t>
            </a:r>
          </a:p>
          <a:p>
            <a:r>
              <a:rPr lang="en-GB" sz="5000" dirty="0">
                <a:solidFill>
                  <a:schemeClr val="bg1"/>
                </a:solidFill>
              </a:rPr>
              <a:t>1-2-3-4 I can't even count '</a:t>
            </a:r>
            <a:r>
              <a:rPr lang="en-GB" sz="5000" dirty="0" err="1">
                <a:solidFill>
                  <a:schemeClr val="bg1"/>
                </a:solidFill>
              </a:rPr>
              <a:t>em</a:t>
            </a:r>
            <a:r>
              <a:rPr lang="en-GB" sz="50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469763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692696"/>
            <a:ext cx="8856984" cy="6480720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  <a:p>
            <a:r>
              <a:rPr lang="en-GB" sz="4800" dirty="0">
                <a:solidFill>
                  <a:schemeClr val="bg1"/>
                </a:solidFill>
              </a:rPr>
              <a:t>I can't even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1-2-3-4 I can't even count '</a:t>
            </a:r>
            <a:r>
              <a:rPr lang="en-GB" sz="4800" dirty="0" err="1">
                <a:solidFill>
                  <a:schemeClr val="bg1"/>
                </a:solidFill>
              </a:rPr>
              <a:t>em</a:t>
            </a:r>
            <a:r>
              <a:rPr lang="en-GB" sz="4800" dirty="0">
                <a:solidFill>
                  <a:schemeClr val="bg1"/>
                </a:solidFill>
              </a:rPr>
              <a:t>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7/7</a:t>
            </a:r>
          </a:p>
        </p:txBody>
      </p:sp>
    </p:spTree>
    <p:extLst>
      <p:ext uri="{BB962C8B-B14F-4D97-AF65-F5344CB8AC3E}">
        <p14:creationId xmlns:p14="http://schemas.microsoft.com/office/powerpoint/2010/main" val="3218081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endParaRPr lang="en-GB" sz="5400" b="0" i="0" dirty="0">
              <a:solidFill>
                <a:schemeClr val="bg1"/>
              </a:solidFill>
              <a:effectLst/>
              <a:latin typeface="akagi_probook"/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My Worship</a:t>
            </a:r>
          </a:p>
          <a:p>
            <a:b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</a:b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Song # 7098688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Philip Nathan Thompson |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© 2017 Integrity Worship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Phil Thompson Worship (Admin. by Integrity Music Ltd)</a:t>
            </a:r>
          </a:p>
          <a:p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Zenzo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Matoga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 Music (Admin. by Integrity Music Ltd)</a:t>
            </a: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For use solely with the </a:t>
            </a:r>
            <a:r>
              <a:rPr lang="en-GB" sz="900" b="0" i="0" dirty="0" err="1">
                <a:solidFill>
                  <a:srgbClr val="717171"/>
                </a:solidFill>
                <a:effectLst/>
                <a:latin typeface="akagi_probook"/>
              </a:rPr>
              <a:t>SongSelect</a:t>
            </a:r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® Terms of Use. All rights reserved. www.ccli.com</a:t>
            </a:r>
          </a:p>
          <a:p>
            <a:endParaRPr lang="en-GB" sz="900" b="0" i="0" dirty="0">
              <a:solidFill>
                <a:srgbClr val="717171"/>
              </a:solidFill>
              <a:effectLst/>
              <a:latin typeface="akagi_probook"/>
            </a:endParaRPr>
          </a:p>
          <a:p>
            <a:r>
              <a:rPr lang="en-GB" sz="900" b="0" i="0" dirty="0">
                <a:solidFill>
                  <a:srgbClr val="717171"/>
                </a:solidFill>
                <a:effectLst/>
                <a:latin typeface="akagi_probook"/>
              </a:rPr>
              <a:t>CCLI Licence No. 33265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03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Lord</a:t>
            </a:r>
          </a:p>
          <a:p>
            <a:r>
              <a:rPr lang="en-GB" sz="4400" dirty="0">
                <a:solidFill>
                  <a:schemeClr val="bg1"/>
                </a:solidFill>
              </a:rPr>
              <a:t>You are worthy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For all of the things You've done for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no one can worship You for 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281484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Here's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Receive my worship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of my worship</a:t>
            </a:r>
            <a:br>
              <a:rPr lang="en-GB" sz="44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(REPEAT)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053477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And I will not be silent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As long as I am breathing</a:t>
            </a:r>
          </a:p>
          <a:p>
            <a:r>
              <a:rPr lang="en-GB" sz="4400" dirty="0">
                <a:solidFill>
                  <a:schemeClr val="bg1"/>
                </a:solidFill>
              </a:rPr>
              <a:t>I will always worship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322662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C5728-83A2-7320-85CF-A0CAEE292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82" y="1637082"/>
            <a:ext cx="6620540" cy="43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I Love You Lord</a:t>
            </a:r>
            <a:b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</a:br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(To My King)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 err="1">
                <a:solidFill>
                  <a:schemeClr val="bg1"/>
                </a:solidFill>
              </a:rPr>
              <a:t>Gatherhouse</a:t>
            </a:r>
            <a:r>
              <a:rPr lang="en-GB" sz="1200" dirty="0">
                <a:solidFill>
                  <a:schemeClr val="bg1"/>
                </a:solidFill>
              </a:rPr>
              <a:t> Music, Ryan Kennedy, </a:t>
            </a:r>
            <a:r>
              <a:rPr lang="en-GB" sz="1200" dirty="0" err="1">
                <a:solidFill>
                  <a:schemeClr val="bg1"/>
                </a:solidFill>
              </a:rPr>
              <a:t>Durell</a:t>
            </a:r>
            <a:r>
              <a:rPr lang="en-GB" sz="1200" dirty="0">
                <a:solidFill>
                  <a:schemeClr val="bg1"/>
                </a:solidFill>
              </a:rPr>
              <a:t> Comedy</a:t>
            </a:r>
          </a:p>
        </p:txBody>
      </p:sp>
    </p:spTree>
    <p:extLst>
      <p:ext uri="{BB962C8B-B14F-4D97-AF65-F5344CB8AC3E}">
        <p14:creationId xmlns:p14="http://schemas.microsoft.com/office/powerpoint/2010/main" val="416337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B7FA0-391F-C5E4-3E2F-826E6C58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2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invite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sit down at Your table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Where I can taste and I can see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That You are good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You are always faithful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welcome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The least of these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852051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bring beauty out of the ashes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restore and to redeem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have come to pour out all my oil</a:t>
            </a:r>
          </a:p>
          <a:p>
            <a:r>
              <a:rPr lang="en-GB" sz="4400" dirty="0">
                <a:solidFill>
                  <a:schemeClr val="bg1"/>
                </a:solidFill>
              </a:rPr>
              <a:t>All I have, this offering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531380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 love You Lord,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And I want to sing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tell You, that I love You</a:t>
            </a:r>
          </a:p>
          <a:p>
            <a:r>
              <a:rPr lang="en-GB" sz="4400" dirty="0">
                <a:solidFill>
                  <a:schemeClr val="bg1"/>
                </a:solidFill>
              </a:rPr>
              <a:t>Let it be a sweet </a:t>
            </a:r>
            <a:r>
              <a:rPr lang="en-GB" sz="4400" dirty="0" err="1">
                <a:solidFill>
                  <a:schemeClr val="bg1"/>
                </a:solidFill>
              </a:rPr>
              <a:t>sweet</a:t>
            </a:r>
            <a:r>
              <a:rPr lang="en-GB" sz="4400" dirty="0">
                <a:solidFill>
                  <a:schemeClr val="bg1"/>
                </a:solidFill>
              </a:rPr>
              <a:t> melody</a:t>
            </a:r>
          </a:p>
          <a:p>
            <a:r>
              <a:rPr lang="en-GB" sz="4400" dirty="0">
                <a:solidFill>
                  <a:schemeClr val="bg1"/>
                </a:solidFill>
              </a:rPr>
              <a:t>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711508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You inhabit the praises of Your people</a:t>
            </a:r>
          </a:p>
          <a:p>
            <a:r>
              <a:rPr lang="en-GB" sz="4400" dirty="0">
                <a:solidFill>
                  <a:schemeClr val="bg1"/>
                </a:solidFill>
              </a:rPr>
              <a:t>So I know You're here, right now</a:t>
            </a:r>
          </a:p>
          <a:p>
            <a:r>
              <a:rPr lang="en-GB" sz="4400" dirty="0">
                <a:solidFill>
                  <a:schemeClr val="bg1"/>
                </a:solidFill>
              </a:rPr>
              <a:t>With Your Spirit stirring all around me</a:t>
            </a:r>
          </a:p>
          <a:p>
            <a:r>
              <a:rPr lang="en-GB" sz="4400" dirty="0">
                <a:solidFill>
                  <a:schemeClr val="bg1"/>
                </a:solidFill>
              </a:rPr>
              <a:t>Before Your glory, I bow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961013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02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 my coming and my going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From the evening through the morning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1259640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When I'm lonely and I'm doubting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On the mountain when I'm shouting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</a:t>
            </a:r>
          </a:p>
          <a:p>
            <a:r>
              <a:rPr lang="en-GB" sz="4000" dirty="0">
                <a:solidFill>
                  <a:schemeClr val="bg1"/>
                </a:solidFill>
              </a:rPr>
              <a:t>When I rise and when I fall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praise You through it all</a:t>
            </a:r>
          </a:p>
          <a:p>
            <a:r>
              <a:rPr lang="en-GB" sz="4000" dirty="0">
                <a:solidFill>
                  <a:schemeClr val="bg1"/>
                </a:solidFill>
              </a:rPr>
              <a:t>I will sing a love song to my 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1373697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1231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 love You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 lift my voice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To worship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 my soul rejoice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Take joy my King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what You hear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May it be a sweet </a:t>
            </a:r>
            <a:r>
              <a:rPr lang="en-GB" sz="3600" dirty="0" err="1">
                <a:solidFill>
                  <a:schemeClr val="bg1"/>
                </a:solidFill>
              </a:rPr>
              <a:t>sweet</a:t>
            </a:r>
            <a:r>
              <a:rPr lang="en-GB" sz="3600" dirty="0">
                <a:solidFill>
                  <a:schemeClr val="bg1"/>
                </a:solidFill>
              </a:rPr>
              <a:t> sound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In Your 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chemeClr val="bg1"/>
                </a:solidFill>
              </a:rPr>
              <a:t>1/1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83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82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66F9F0-19CD-AC71-D56A-F2F3EF4C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95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5206-FE5B-95E2-2E62-D8FD3F3F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43340-620F-94DA-10E7-D2E5C2E0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3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166E-6075-6864-85BC-506A38DF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B35F-C7F7-ED6B-84AC-D006DD97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C1567-D44D-1DA7-6F22-A90F02D0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3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FA2A-3045-29D5-1002-B867C028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" y="1893869"/>
            <a:ext cx="6577844" cy="38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9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you all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AA947-3FBA-25AB-425E-26ECE253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3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CDCCA-4E8B-EDBC-7894-120FC0DE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8FDD7-AA47-65D5-4874-44ED4CBE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23CF1-05C9-D375-28F7-44FCA3E0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F7B88-8272-687E-A51A-A3BA02C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7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8436</TotalTime>
  <Words>1238</Words>
  <Application>Microsoft Office PowerPoint</Application>
  <PresentationFormat>On-screen Show (4:3)</PresentationFormat>
  <Paragraphs>228</Paragraphs>
  <Slides>52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akagi_probook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Dele Olajide</cp:lastModifiedBy>
  <cp:revision>436</cp:revision>
  <dcterms:created xsi:type="dcterms:W3CDTF">2019-09-23T12:06:27Z</dcterms:created>
  <dcterms:modified xsi:type="dcterms:W3CDTF">2024-01-13T21:00:42Z</dcterms:modified>
</cp:coreProperties>
</file>